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7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4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2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0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9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4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1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4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2ED23-5DB8-4A62-A215-1B106CE0A92C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6292-11E7-4140-BCA7-E1130C0A2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lumMod val="20000"/>
                <a:lumOff val="80000"/>
              </a:schemeClr>
            </a:gs>
            <a:gs pos="62000">
              <a:srgbClr val="92D050">
                <a:alpha val="65000"/>
              </a:srgbClr>
            </a:gs>
            <a:gs pos="82000">
              <a:schemeClr val="accent6">
                <a:lumMod val="20000"/>
                <a:lumOff val="80000"/>
              </a:schemeClr>
            </a:gs>
            <a:gs pos="32000">
              <a:srgbClr val="00B0F0">
                <a:alpha val="32000"/>
              </a:srgbClr>
            </a:gs>
            <a:gs pos="100000">
              <a:schemeClr val="bg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58098" y="2869406"/>
            <a:ext cx="4010025" cy="23876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Дорогие коллеги! 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Поздравляем Вас с Днем Российской науки!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Желаем Вам </a:t>
            </a:r>
            <a:r>
              <a:rPr lang="ru-RU" sz="2700" b="1" i="1" dirty="0">
                <a:solidFill>
                  <a:srgbClr val="002060"/>
                </a:solidFill>
              </a:rPr>
              <a:t>интересных встреч и плодотворного </a:t>
            </a:r>
            <a:r>
              <a:rPr lang="ru-RU" sz="2700" b="1" i="1" dirty="0" smtClean="0">
                <a:solidFill>
                  <a:srgbClr val="002060"/>
                </a:solidFill>
              </a:rPr>
              <a:t>сотрудничества, новых открытий, смелых идей и их воплощений, успехов Вам в </a:t>
            </a:r>
            <a:r>
              <a:rPr lang="ru-RU" sz="2700" b="1" i="1" dirty="0" smtClean="0">
                <a:solidFill>
                  <a:srgbClr val="002060"/>
                </a:solidFill>
              </a:rPr>
              <a:t>такой интересной </a:t>
            </a:r>
            <a:r>
              <a:rPr lang="ru-RU" sz="2700" b="1" i="1" dirty="0" smtClean="0">
                <a:solidFill>
                  <a:srgbClr val="002060"/>
                </a:solidFill>
              </a:rPr>
              <a:t>и  важной для природы и общества 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smtClean="0">
                <a:solidFill>
                  <a:srgbClr val="002060"/>
                </a:solidFill>
              </a:rPr>
              <a:t>профессиональной  </a:t>
            </a:r>
            <a:r>
              <a:rPr lang="ru-RU" sz="2700" b="1" i="1" dirty="0" smtClean="0">
                <a:solidFill>
                  <a:srgbClr val="002060"/>
                </a:solidFill>
              </a:rPr>
              <a:t>деятельности!</a:t>
            </a:r>
            <a:endParaRPr lang="ru-RU" sz="27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58098" y="5614987"/>
            <a:ext cx="4276725" cy="619125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От имени коллектива СИФИБР СО РАН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директор, д.б.н. В.И. Воронин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5" y="585787"/>
            <a:ext cx="7030734" cy="526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0" y="6234112"/>
            <a:ext cx="841771" cy="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202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Дорогие коллеги!   Поздравляем Вас с Днем Российской науки! Желаем Вам интересных встреч и плодотворного сотрудничества, новых открытий, смелых идей и их воплощений, успехов Вам в такой интересной и  важной для природы и общества  профессиональной  деятельности!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коллеги!  Поздравляем Вас с Днем Российской науки! Желаем Вам плодотворной работы, новых открытий, смелых идей и их воплощений , творческих успехов,</dc:title>
  <dc:creator>User</dc:creator>
  <cp:lastModifiedBy>User</cp:lastModifiedBy>
  <cp:revision>10</cp:revision>
  <dcterms:created xsi:type="dcterms:W3CDTF">2023-02-07T05:02:07Z</dcterms:created>
  <dcterms:modified xsi:type="dcterms:W3CDTF">2023-02-07T07:28:21Z</dcterms:modified>
</cp:coreProperties>
</file>