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6A9A-F533-4A48-85B8-17ED4FCF174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C624-DE6C-4952-A0CF-FA1B81D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per@igc.irk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Уважаемые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сотрудники ИГХ СО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РАН!</a:t>
            </a:r>
          </a:p>
          <a:p>
            <a:endParaRPr lang="ru-RU" dirty="0"/>
          </a:p>
          <a:p>
            <a:pPr algn="just"/>
            <a:r>
              <a:rPr lang="ru-RU" sz="2000" dirty="0" smtClean="0"/>
              <a:t>Просьба </a:t>
            </a:r>
            <a:r>
              <a:rPr lang="ru-RU" sz="2000" dirty="0"/>
              <a:t>ознакомиться с планами реализации проекта по созданию монумента Институтов Иркутского научного центра, который планируется разместить в сквере УК "Прогресс" к 55-летию ИНЦ 19 августа 2018 года.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Замечания </a:t>
            </a:r>
            <a:r>
              <a:rPr lang="ru-RU" sz="2000" dirty="0"/>
              <a:t>можно направлять в мой адрес </a:t>
            </a:r>
            <a:r>
              <a:rPr lang="ru-RU" sz="2000" u="sng" dirty="0">
                <a:hlinkClick r:id="rId2"/>
              </a:rPr>
              <a:t>alper@igc.irk.ru</a:t>
            </a:r>
            <a:r>
              <a:rPr lang="ru-RU" sz="2000" dirty="0"/>
              <a:t> для последующей отправки инициаторам создания памятника.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На </a:t>
            </a:r>
            <a:r>
              <a:rPr lang="ru-RU" sz="2000" dirty="0"/>
              <a:t>Совете директоров ИНЦ СО РАН рекомендовано Институтам внести в фонд строительства монумента определенные средства в качестве пожертвований.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Предлагается</a:t>
            </a:r>
            <a:r>
              <a:rPr lang="ru-RU" sz="2000" dirty="0"/>
              <a:t>, что, если сотрудники Институтов сочтут возможность участвовать в строительстве со своими взносами, то их имена будут отмечены как спонсоров возведения монумента.</a:t>
            </a:r>
          </a:p>
          <a:p>
            <a:pPr algn="just"/>
            <a:r>
              <a:rPr lang="ru-RU" dirty="0"/>
              <a:t> 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С </a:t>
            </a:r>
            <a:r>
              <a:rPr lang="ru-RU" dirty="0"/>
              <a:t>уважением,</a:t>
            </a:r>
          </a:p>
          <a:p>
            <a:pPr algn="r"/>
            <a:r>
              <a:rPr lang="ru-RU" dirty="0"/>
              <a:t>А.Б. Перепелов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97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2" cstate="print"/>
          <a:srcRect t="1093" b="10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319" t="32150" r="33560" b="36350"/>
          <a:stretch>
            <a:fillRect/>
          </a:stretch>
        </p:blipFill>
        <p:spPr bwMode="auto">
          <a:xfrm>
            <a:off x="1043608" y="980728"/>
            <a:ext cx="7272808" cy="427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445224"/>
            <a:ext cx="87849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1657AB"/>
                </a:solidFill>
                <a:cs typeface="Times New Roman" pitchFamily="18" charset="0"/>
              </a:rPr>
              <a:t>ЛАБИРИНТ КАК СИМВОЛ ПОИСКА </a:t>
            </a:r>
          </a:p>
          <a:p>
            <a:r>
              <a:rPr lang="ru-RU" sz="1700" dirty="0" smtClean="0">
                <a:solidFill>
                  <a:srgbClr val="1657AB"/>
                </a:solidFill>
                <a:cs typeface="Times New Roman" pitchFamily="18" charset="0"/>
              </a:rPr>
              <a:t>ОДИННАДЦАТЬ СТОЛПОВ,  СИМВОЛИЗИРЮУЩИЕ ОДИННАДЦАТЬ ИНСТИТУТОВ  ИНЦ СО РАН</a:t>
            </a:r>
          </a:p>
          <a:p>
            <a:r>
              <a:rPr lang="ru-RU" sz="1700" dirty="0" smtClean="0">
                <a:solidFill>
                  <a:srgbClr val="1657AB"/>
                </a:solidFill>
                <a:cs typeface="Times New Roman" pitchFamily="18" charset="0"/>
              </a:rPr>
              <a:t>ЗЕМНОЙ ШАР – БЕСКОНЕЧНЫЙ МИР ИССЛЕДОВАНИЙ И ОТКРЫТИЙ УЧЕНЫХ</a:t>
            </a:r>
            <a:endParaRPr lang="ru-RU" sz="1700" dirty="0">
              <a:solidFill>
                <a:srgbClr val="1657A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1657AB"/>
                </a:solidFill>
              </a:rPr>
              <a:t>ЭСКИЗНЫЙ ПРОЕКТ МОНУМЕНТА</a:t>
            </a:r>
          </a:p>
          <a:p>
            <a:pPr algn="ctr"/>
            <a:r>
              <a:rPr lang="ru-RU" sz="2500" dirty="0" smtClean="0">
                <a:solidFill>
                  <a:srgbClr val="1657AB"/>
                </a:solidFill>
              </a:rPr>
              <a:t>ИРКУТСКИХ ИНСТИТУТОВ СИБИРСКОГО ОТДЕЛЕНИЯ РАН</a:t>
            </a:r>
            <a:endParaRPr lang="ru-RU" sz="2500" dirty="0">
              <a:solidFill>
                <a:srgbClr val="1657A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1657AB"/>
                </a:solidFill>
              </a:rPr>
              <a:t>ЭСКИЗНЫЙ ПРОЕКТ МОНУМЕНТА</a:t>
            </a:r>
          </a:p>
          <a:p>
            <a:pPr algn="ctr"/>
            <a:r>
              <a:rPr lang="ru-RU" sz="2500" dirty="0" smtClean="0">
                <a:solidFill>
                  <a:srgbClr val="1657AB"/>
                </a:solidFill>
              </a:rPr>
              <a:t>ИРКУТСКИХ ИНСТИТУТОВ СИБИРСКОГО ОТДЕЛЕНИЯ РАН</a:t>
            </a:r>
            <a:endParaRPr lang="ru-RU" sz="2500" dirty="0">
              <a:solidFill>
                <a:srgbClr val="1657A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6319" t="17450" r="33560" b="40551"/>
          <a:stretch>
            <a:fillRect/>
          </a:stretch>
        </p:blipFill>
        <p:spPr bwMode="auto">
          <a:xfrm>
            <a:off x="1187624" y="980728"/>
            <a:ext cx="7272808" cy="570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3875" t="36350" r="14660" b="8001"/>
          <a:stretch>
            <a:fillRect/>
          </a:stretch>
        </p:blipFill>
        <p:spPr bwMode="auto">
          <a:xfrm>
            <a:off x="179512" y="2564904"/>
            <a:ext cx="87129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262970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657AB"/>
                </a:solidFill>
              </a:rPr>
              <a:t>ЭСКИЗНЫЙ ПРОЕКТ МОНУМЕНТА</a:t>
            </a:r>
          </a:p>
          <a:p>
            <a:pPr algn="ctr"/>
            <a:r>
              <a:rPr lang="ru-RU" sz="2500" b="1" dirty="0" smtClean="0">
                <a:solidFill>
                  <a:srgbClr val="1657AB"/>
                </a:solidFill>
              </a:rPr>
              <a:t>ИРКУТСКИХ ИНСТИТУТОВ СИБИРСКОГО ОТДЕЛЕНИЯ РАН</a:t>
            </a:r>
            <a:endParaRPr lang="ru-RU" sz="2500" b="1" dirty="0">
              <a:solidFill>
                <a:srgbClr val="1657A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1657AB"/>
                </a:solidFill>
              </a:rPr>
              <a:t>ЭЛЕМЕНТЫ МОНУМЕНТА С НАЗВАНИЯМИ ИНСТИТУТОВ</a:t>
            </a:r>
          </a:p>
          <a:p>
            <a:pPr algn="ctr"/>
            <a:r>
              <a:rPr lang="ru-RU" sz="2500" dirty="0" smtClean="0">
                <a:solidFill>
                  <a:srgbClr val="1657AB"/>
                </a:solidFill>
              </a:rPr>
              <a:t>АЛЮМИНИЕВАЯ ПАНЕЛЬ</a:t>
            </a:r>
            <a:r>
              <a:rPr lang="en-US" sz="2500" dirty="0">
                <a:solidFill>
                  <a:srgbClr val="1657AB"/>
                </a:solidFill>
              </a:rPr>
              <a:t> </a:t>
            </a:r>
            <a:r>
              <a:rPr lang="en-US" sz="2500" dirty="0" smtClean="0">
                <a:solidFill>
                  <a:srgbClr val="1657AB"/>
                </a:solidFill>
              </a:rPr>
              <a:t>DIBOND </a:t>
            </a:r>
            <a:r>
              <a:rPr lang="ru-RU" sz="2500" dirty="0" smtClean="0">
                <a:solidFill>
                  <a:srgbClr val="1657AB"/>
                </a:solidFill>
              </a:rPr>
              <a:t>С ГРАВИРОВКОЙ</a:t>
            </a:r>
            <a:endParaRPr lang="ru-RU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36416" t="17450" r="33463" b="11151"/>
          <a:stretch>
            <a:fillRect/>
          </a:stretch>
        </p:blipFill>
        <p:spPr bwMode="auto">
          <a:xfrm rot="5400000">
            <a:off x="1547663" y="-387423"/>
            <a:ext cx="6048671" cy="806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81262" y="5013176"/>
            <a:ext cx="2878767" cy="170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92254" y="3016480"/>
            <a:ext cx="1023562" cy="2460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8198" t="49894" r="33974" b="24923"/>
          <a:stretch>
            <a:fillRect/>
          </a:stretch>
        </p:blipFill>
        <p:spPr bwMode="auto">
          <a:xfrm>
            <a:off x="1938088" y="3088489"/>
            <a:ext cx="1769816" cy="320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60139" y="6093296"/>
            <a:ext cx="575754" cy="64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32188" y="5517232"/>
            <a:ext cx="416273" cy="1329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681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657AB"/>
                </a:solidFill>
              </a:rPr>
              <a:t>ПЛАН ПЛОЩАДИ ВОКРУГ МОНУМЕНТА</a:t>
            </a:r>
          </a:p>
          <a:p>
            <a:pPr algn="ctr"/>
            <a:r>
              <a:rPr lang="ru-RU" sz="2000" dirty="0" smtClean="0">
                <a:solidFill>
                  <a:srgbClr val="1657AB"/>
                </a:solidFill>
              </a:rPr>
              <a:t>ИРКУТСКИХ ИНСТИТУТОВ СИБИРСКОГО ОТДЕЛЕНИЯ РАН</a:t>
            </a:r>
            <a:endParaRPr lang="ru-RU" sz="2000" dirty="0">
              <a:solidFill>
                <a:srgbClr val="1657A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18500" r="17023" b="9051"/>
          <a:stretch>
            <a:fillRect/>
          </a:stretch>
        </p:blipFill>
        <p:spPr bwMode="auto">
          <a:xfrm>
            <a:off x="323528" y="1196752"/>
            <a:ext cx="8604448" cy="5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7284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657AB"/>
                </a:solidFill>
              </a:rPr>
              <a:t>РАЗВЕРТКА ПЛОЩАДИ ВОКРУГ МОНУМЕНТА</a:t>
            </a:r>
          </a:p>
          <a:p>
            <a:pPr algn="ctr"/>
            <a:r>
              <a:rPr lang="ru-RU" sz="2000" dirty="0" smtClean="0">
                <a:solidFill>
                  <a:srgbClr val="1657AB"/>
                </a:solidFill>
              </a:rPr>
              <a:t>ИРКУТСКИХ ИНСТИТУТОВ СИБИРСКОГО ОТДЕЛЕНИЯ РАН</a:t>
            </a:r>
            <a:endParaRPr lang="ru-RU" sz="2000" dirty="0">
              <a:solidFill>
                <a:srgbClr val="1657A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170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adm.director</dc:creator>
  <cp:lastModifiedBy>Алмаз Ядвига Алмазовна</cp:lastModifiedBy>
  <cp:revision>20</cp:revision>
  <dcterms:created xsi:type="dcterms:W3CDTF">2018-03-15T02:24:04Z</dcterms:created>
  <dcterms:modified xsi:type="dcterms:W3CDTF">2018-04-10T08:06:04Z</dcterms:modified>
</cp:coreProperties>
</file>