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AAE2-DECD-4543-A91C-CACC120DE016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62CB2-CCDF-4E20-B7EF-C2D5F16BBF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067944" y="404664"/>
            <a:ext cx="5076056" cy="63709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Уважаемые коллеги!</a:t>
            </a:r>
          </a:p>
          <a:p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        Примите наши искренние поздравления с Новым годом и Рождеством!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   Эти долгожданные и любимые праздники мы всегда встречаем с самыми добрыми надеждами. Пусть трудности и печали останутся в    уходящем году, а все хорошее  даст заряд жизненной энергии для исполнения задуманного в наступающем! Желаем крепкого здоровья, счастья, мира в доме и в душе, новых побед и достижений! </a:t>
            </a:r>
          </a:p>
          <a:p>
            <a:pPr algn="ctr"/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Коллектив ИИАЭ ДВО РАН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2020-12-25T09:29:19Z</dcterms:created>
  <dcterms:modified xsi:type="dcterms:W3CDTF">2020-12-25T09:49:45Z</dcterms:modified>
</cp:coreProperties>
</file>