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271D5-4D08-4252-9FCD-55230CF15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314163-B195-45FE-BE17-3FEDE50F07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CBA892-DCE6-4D1E-8737-AA6A5C9A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5A7F-2E0A-4920-BED5-042DD2002446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1B6BC0-996C-47C8-9AE9-410CF2C17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D42430-A888-44DA-885E-AF7FC13C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9055-6CBA-49D7-9618-02E078777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963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6AA64F-321F-4D8A-8875-6341385E8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7FADCC-7116-459F-92CF-A10811521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F3D553-DA69-45B2-9CE6-99C53356F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5A7F-2E0A-4920-BED5-042DD2002446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873BEC-52B8-4256-9C65-FE42404AC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46171B-5FA4-4A47-B064-BA967AC7E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9055-6CBA-49D7-9618-02E078777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98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5981A6-7F4B-4D28-B679-1A2D9B493E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46D41AD-933A-4081-B1E2-871E2B7D4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16AD6-E803-4322-A415-26ABF62FE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5A7F-2E0A-4920-BED5-042DD2002446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461942-1927-4FDA-8DD6-CDA441C09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17D5EB-2574-4396-91D7-A5E82B3F1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9055-6CBA-49D7-9618-02E078777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37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C4D4A-079C-4C02-9695-5D1CBA1AB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243CBE-5F1B-45F8-8F01-698581C42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4A12F8-16E7-4056-A094-97FDA7E7D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5A7F-2E0A-4920-BED5-042DD2002446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A9781E-CC47-4E37-ADEE-93D20EFEB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EE487D-F117-4EA6-A152-308E89801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9055-6CBA-49D7-9618-02E078777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189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4F383-8D92-4D4A-8D35-9D70E575E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960369-1925-49F8-AF1F-EDD7245A3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1C250E-E008-4B3C-95F0-61CCE0B26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5A7F-2E0A-4920-BED5-042DD2002446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668833-5B31-4957-82DF-3E3EA451B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C837-1817-4A5C-AB59-32CD038A1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9055-6CBA-49D7-9618-02E078777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75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8A92C-F97E-4150-A5D4-67B996C76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98A90D-AE3B-43B9-9823-E6705CB86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A0EBFF-8449-45CC-A3AD-429C8C22E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F70105-EB74-4C5F-A553-EA8CFA53D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5A7F-2E0A-4920-BED5-042DD2002446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0FB2F4-A08C-46D7-BC98-C11AE06FF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4AD45A-B6EE-40B7-BEB0-778618164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9055-6CBA-49D7-9618-02E078777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29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32C95-F141-4847-8F83-77A79F0A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784CF3-6C00-485D-907C-CE3436026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86FEC3-47E0-4AEF-BD3B-8AC83F86A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33E533-9A34-4D46-9E1E-CBE94555BB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81AE2D-8BF6-47C7-891E-17FB7897FF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E7F040-0969-4274-833E-64A098F0B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5A7F-2E0A-4920-BED5-042DD2002446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D3012F3-04C7-4E96-A3B6-36B49C70B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11D317-49BF-4B3B-8C86-339B69C35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9055-6CBA-49D7-9618-02E078777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35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8F3A0-7BC9-4109-A504-EE463F5AA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6ED3A9-712C-4203-A51F-FC735DA9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5A7F-2E0A-4920-BED5-042DD2002446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617194-C473-418C-A869-1A05288C9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21C297-F654-4AB6-A936-461540B9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9055-6CBA-49D7-9618-02E078777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12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E86FA4-09B5-40AB-B64B-1F8427BEA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5A7F-2E0A-4920-BED5-042DD2002446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F8A2640-C7AC-49E7-8C23-E7FF7ACCC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81D9CC-B3DE-437F-A8A1-9859CCE4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9055-6CBA-49D7-9618-02E078777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41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A2FC9-66E8-4336-89E9-0C71145F2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B4A0A6-8FC9-435D-91FD-C69A254F5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EDA6AC-386B-40AB-90A6-53D27CDAF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25199A-CE0F-4B49-BBC2-C663EF49F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5A7F-2E0A-4920-BED5-042DD2002446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80F2FA-86D1-4696-8F01-C919067FE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DB6ABD-66A8-48E6-8BB8-9C8AD27CC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9055-6CBA-49D7-9618-02E078777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83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BC2CD-A4B3-4FD7-8FE9-DB36AFC7F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7647253-729D-4BA6-8DA1-655397F81B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7DE4D4-E536-4B54-ADAD-9B6626F3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55423C-CAED-4C4A-A11D-D853B5329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5A7F-2E0A-4920-BED5-042DD2002446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34E6AB-8812-47AD-895D-C66E1F38B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912300-79A6-49B3-B98F-77DC1C104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9055-6CBA-49D7-9618-02E078777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200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54829-956B-420B-996D-9BA305A26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B51459-2B79-4E51-8271-B44593607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0F840B-CCE4-4A84-A8FA-2915E6D34A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E5A7F-2E0A-4920-BED5-042DD2002446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01F9AF-C932-4251-BB68-607792C4D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D539E5-C86B-46E1-856D-137C69CB8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C9055-6CBA-49D7-9618-02E078777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79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16167F-B4BF-4CE4-8793-FEDCF9413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3" y="0"/>
            <a:ext cx="685318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CC26EB-31E7-43C0-A700-194166DF9924}"/>
              </a:ext>
            </a:extLst>
          </p:cNvPr>
          <p:cNvSpPr txBox="1"/>
          <p:nvPr/>
        </p:nvSpPr>
        <p:spPr>
          <a:xfrm>
            <a:off x="7151571" y="279133"/>
            <a:ext cx="475488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Bahnschrift SemiLight SemiConde" panose="020B0502040204020203" pitchFamily="34" charset="0"/>
              </a:rPr>
              <a:t>Дорогие коллеги!</a:t>
            </a:r>
          </a:p>
          <a:p>
            <a:endParaRPr lang="ru-RU" sz="2000" dirty="0">
              <a:latin typeface="Bahnschrift SemiLight SemiConde" panose="020B0502040204020203" pitchFamily="34" charset="0"/>
            </a:endParaRPr>
          </a:p>
          <a:p>
            <a:pPr algn="just"/>
            <a:r>
              <a:rPr lang="ru-RU" sz="2000" dirty="0">
                <a:latin typeface="Bahnschrift SemiLight SemiConde" panose="020B0502040204020203" pitchFamily="34" charset="0"/>
              </a:rPr>
              <a:t>Поздравляем вас с Днем Победы! Этот праздник является самым значимым и волнующим для каждого жителя нашей страны, который мы отмечаем как дань памяти и глубочайшего уважения славным защитникам Отечества. Пусть память о тех, кто самоотверженно на фронте и в тылу приближал долгожданный день Великой Победы, переживет века!</a:t>
            </a:r>
          </a:p>
          <a:p>
            <a:pPr algn="just"/>
            <a:r>
              <a:rPr lang="ru-RU" sz="2000" dirty="0">
                <a:latin typeface="Bahnschrift SemiLight SemiConde" panose="020B0502040204020203" pitchFamily="34" charset="0"/>
              </a:rPr>
              <a:t>От всего сердца желаем вам, вашим родным и близким здоровья, счастья, мирного и безоблачного неба над головой! </a:t>
            </a:r>
          </a:p>
          <a:p>
            <a:pPr algn="just"/>
            <a:endParaRPr lang="ru-RU" sz="2000" dirty="0">
              <a:latin typeface="Bahnschrift SemiLight SemiConde" panose="020B0502040204020203" pitchFamily="34" charset="0"/>
            </a:endParaRPr>
          </a:p>
          <a:p>
            <a:pPr algn="r"/>
            <a:r>
              <a:rPr lang="ru-RU" sz="2000" dirty="0">
                <a:latin typeface="Bahnschrift SemiLight SemiConde" panose="020B0502040204020203" pitchFamily="34" charset="0"/>
              </a:rPr>
              <a:t>Коллектив ИИАЭ ДВО РАН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2348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81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Bahnschrift SemiLight SemiConde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Герасименко</dc:creator>
  <cp:lastModifiedBy>Александр Герасименко</cp:lastModifiedBy>
  <cp:revision>5</cp:revision>
  <dcterms:created xsi:type="dcterms:W3CDTF">2021-04-30T02:59:06Z</dcterms:created>
  <dcterms:modified xsi:type="dcterms:W3CDTF">2021-04-30T03:22:37Z</dcterms:modified>
</cp:coreProperties>
</file>