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C82E96-058D-4366-9F34-8242D0D67E2F}" type="datetimeFigureOut">
              <a:rPr lang="ru-RU" smtClean="0"/>
              <a:pPr/>
              <a:t>04.02.2021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C30315-29E2-43B9-B121-4E41E573F3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C82E96-058D-4366-9F34-8242D0D67E2F}" type="datetimeFigureOut">
              <a:rPr lang="ru-RU" smtClean="0"/>
              <a:pPr/>
              <a:t>04.02.2021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C30315-29E2-43B9-B121-4E41E573F3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C82E96-058D-4366-9F34-8242D0D67E2F}" type="datetimeFigureOut">
              <a:rPr lang="ru-RU" smtClean="0"/>
              <a:pPr/>
              <a:t>04.02.2021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C30315-29E2-43B9-B121-4E41E573F3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C82E96-058D-4366-9F34-8242D0D67E2F}" type="datetimeFigureOut">
              <a:rPr lang="ru-RU" smtClean="0"/>
              <a:pPr/>
              <a:t>04.02.2021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C30315-29E2-43B9-B121-4E41E573F3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C82E96-058D-4366-9F34-8242D0D67E2F}" type="datetimeFigureOut">
              <a:rPr lang="ru-RU" smtClean="0"/>
              <a:pPr/>
              <a:t>04.02.2021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C30315-29E2-43B9-B121-4E41E573F3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C82E96-058D-4366-9F34-8242D0D67E2F}" type="datetimeFigureOut">
              <a:rPr lang="ru-RU" smtClean="0"/>
              <a:pPr/>
              <a:t>04.02.2021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C30315-29E2-43B9-B121-4E41E573F3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C82E96-058D-4366-9F34-8242D0D67E2F}" type="datetimeFigureOut">
              <a:rPr lang="ru-RU" smtClean="0"/>
              <a:pPr/>
              <a:t>04.02.2021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C30315-29E2-43B9-B121-4E41E573F3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C82E96-058D-4366-9F34-8242D0D67E2F}" type="datetimeFigureOut">
              <a:rPr lang="ru-RU" smtClean="0"/>
              <a:pPr/>
              <a:t>04.02.2021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C30315-29E2-43B9-B121-4E41E573F3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C82E96-058D-4366-9F34-8242D0D67E2F}" type="datetimeFigureOut">
              <a:rPr lang="ru-RU" smtClean="0"/>
              <a:pPr/>
              <a:t>04.02.2021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C30315-29E2-43B9-B121-4E41E573F3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C82E96-058D-4366-9F34-8242D0D67E2F}" type="datetimeFigureOut">
              <a:rPr lang="ru-RU" smtClean="0"/>
              <a:pPr/>
              <a:t>04.02.2021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C30315-29E2-43B9-B121-4E41E573F3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C82E96-058D-4366-9F34-8242D0D67E2F}" type="datetimeFigureOut">
              <a:rPr lang="ru-RU" smtClean="0"/>
              <a:pPr/>
              <a:t>04.02.2021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C30315-29E2-43B9-B121-4E41E573F3D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7C82E96-058D-4366-9F34-8242D0D67E2F}" type="datetimeFigureOut">
              <a:rPr lang="ru-RU" smtClean="0"/>
              <a:pPr/>
              <a:t>04.02.2021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1C30315-29E2-43B9-B121-4E41E573F3D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060848"/>
            <a:ext cx="4572001" cy="3789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5076056" y="404664"/>
            <a:ext cx="3816424" cy="4955203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Book Antiqua" pitchFamily="18" charset="0"/>
              </a:rPr>
              <a:t>Дорогие коллеги!</a:t>
            </a:r>
          </a:p>
          <a:p>
            <a:endParaRPr lang="ru-RU" dirty="0">
              <a:solidFill>
                <a:srgbClr val="002060"/>
              </a:solidFill>
            </a:endParaRPr>
          </a:p>
          <a:p>
            <a:pPr algn="ctr"/>
            <a:r>
              <a:rPr lang="ru-RU" sz="2000" dirty="0" smtClean="0">
                <a:solidFill>
                  <a:srgbClr val="002060"/>
                </a:solidFill>
                <a:latin typeface="Book Antiqua" pitchFamily="18" charset="0"/>
              </a:rPr>
              <a:t>В наш с вами главный праздник – День российской науки – хочется пожелать самым талантливым, целеустремленным и влюбленным в свое дело людям крепкого здоровья, </a:t>
            </a:r>
            <a:r>
              <a:rPr lang="ru-RU" sz="2000" smtClean="0">
                <a:solidFill>
                  <a:srgbClr val="002060"/>
                </a:solidFill>
                <a:latin typeface="Book Antiqua" pitchFamily="18" charset="0"/>
              </a:rPr>
              <a:t>творческого </a:t>
            </a:r>
            <a:r>
              <a:rPr lang="ru-RU" sz="2000" smtClean="0">
                <a:solidFill>
                  <a:srgbClr val="002060"/>
                </a:solidFill>
                <a:latin typeface="Book Antiqua" pitchFamily="18" charset="0"/>
              </a:rPr>
              <a:t>вдохновения</a:t>
            </a:r>
            <a:r>
              <a:rPr lang="ru-RU" sz="2000" dirty="0" smtClean="0">
                <a:solidFill>
                  <a:srgbClr val="002060"/>
                </a:solidFill>
                <a:latin typeface="Book Antiqua" pitchFamily="18" charset="0"/>
              </a:rPr>
              <a:t>, достойного финансирования всех проектов и всемирного признания ваших достижений! Пусть ветер любых перемен дует нам только в спину!  </a:t>
            </a:r>
            <a:endParaRPr lang="ru-RU" sz="2000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355976" y="5805264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Book Antiqua" pitchFamily="18" charset="0"/>
              </a:rPr>
              <a:t>                  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Коллектив ИИАЭ ДВО РАН </a:t>
            </a:r>
            <a:endParaRPr lang="ru-RU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5536" y="332656"/>
            <a:ext cx="44644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omic Sans MS" pitchFamily="66" charset="0"/>
              </a:rPr>
              <a:t>8 февраля – День российской науки</a:t>
            </a:r>
            <a:endParaRPr lang="ru-RU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19</TotalTime>
  <Words>63</Words>
  <Application>Microsoft Office PowerPoint</Application>
  <PresentationFormat>Экран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Аспект</vt:lpstr>
      <vt:lpstr>Слайд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3</cp:revision>
  <dcterms:created xsi:type="dcterms:W3CDTF">2021-02-04T09:04:40Z</dcterms:created>
  <dcterms:modified xsi:type="dcterms:W3CDTF">2021-02-04T09:50:00Z</dcterms:modified>
</cp:coreProperties>
</file>