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82E96-058D-4366-9F34-8242D0D67E2F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0315-29E2-43B9-B121-4E41E573F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82E96-058D-4366-9F34-8242D0D67E2F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0315-29E2-43B9-B121-4E41E573F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82E96-058D-4366-9F34-8242D0D67E2F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0315-29E2-43B9-B121-4E41E573F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82E96-058D-4366-9F34-8242D0D67E2F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0315-29E2-43B9-B121-4E41E573F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82E96-058D-4366-9F34-8242D0D67E2F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0315-29E2-43B9-B121-4E41E573F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82E96-058D-4366-9F34-8242D0D67E2F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0315-29E2-43B9-B121-4E41E573F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82E96-058D-4366-9F34-8242D0D67E2F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0315-29E2-43B9-B121-4E41E573F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82E96-058D-4366-9F34-8242D0D67E2F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0315-29E2-43B9-B121-4E41E573F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82E96-058D-4366-9F34-8242D0D67E2F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0315-29E2-43B9-B121-4E41E573F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82E96-058D-4366-9F34-8242D0D67E2F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0315-29E2-43B9-B121-4E41E573F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C82E96-058D-4366-9F34-8242D0D67E2F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C30315-29E2-43B9-B121-4E41E573F3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7C82E96-058D-4366-9F34-8242D0D67E2F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1C30315-29E2-43B9-B121-4E41E573F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60848"/>
            <a:ext cx="4572001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076056" y="404664"/>
            <a:ext cx="3816424" cy="495520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Дорогие коллеги!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В наш с вами главный праздник – День российской науки – хочется пожелать самым талантливым, целеустремленным и влюбленным в свое дело людям крепкого здоровья, </a:t>
            </a:r>
            <a:r>
              <a:rPr lang="ru-RU" sz="2000" smtClean="0">
                <a:solidFill>
                  <a:srgbClr val="002060"/>
                </a:solidFill>
                <a:latin typeface="Book Antiqua" pitchFamily="18" charset="0"/>
              </a:rPr>
              <a:t>творческого </a:t>
            </a:r>
            <a:r>
              <a:rPr lang="ru-RU" sz="2000" smtClean="0">
                <a:solidFill>
                  <a:srgbClr val="002060"/>
                </a:solidFill>
                <a:latin typeface="Book Antiqua" pitchFamily="18" charset="0"/>
              </a:rPr>
              <a:t>вдохновения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, достойного финансирования всех проектов и всемирного признания ваших достижений! Пусть ветер любых перемен дует нам только в спину!  </a:t>
            </a:r>
            <a:endParaRPr lang="ru-RU" sz="2000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580526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Book Antiqua" pitchFamily="18" charset="0"/>
              </a:rPr>
              <a:t>                 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Коллектив ИИАЭ ДВО РАН 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8 февраля – День российской науки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</TotalTime>
  <Words>63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2021-02-04T09:04:40Z</dcterms:created>
  <dcterms:modified xsi:type="dcterms:W3CDTF">2021-02-04T09:50:00Z</dcterms:modified>
</cp:coreProperties>
</file>