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8712968" cy="1728192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dirty="0" smtClean="0">
                <a:solidFill>
                  <a:srgbClr val="FFFF00"/>
                </a:solidFill>
                <a:latin typeface="Monotype Corsiva" panose="03010101010201010101" pitchFamily="66" charset="0"/>
              </a:rPr>
              <a:t>Дорогие женщины!</a:t>
            </a:r>
            <a:r>
              <a:rPr lang="ru-RU" sz="2200" b="1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lang="ru-RU" sz="2200" b="1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/>
            </a:r>
            <a:br>
              <a:rPr lang="ru-RU" sz="2200" b="1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r>
              <a:rPr lang="ru-RU" sz="2200" b="1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От всей души п</a:t>
            </a: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оздравляем </a:t>
            </a:r>
            <a: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Вас с замечательным праздником </a:t>
            </a: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/>
            </a:r>
            <a:b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с </a:t>
            </a:r>
            <a: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Днем 8 марта! </a:t>
            </a: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/>
            </a:r>
            <a:b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Желаем </a:t>
            </a:r>
            <a: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Вам отличного весеннего настроения, много </a:t>
            </a: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радости </a:t>
            </a:r>
            <a: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и счастливых  моментов! Пусть Ваша жизнь всегда будет наполнена добротой, вниманием и </a:t>
            </a:r>
            <a:r>
              <a:rPr lang="ru-RU" sz="2700" dirty="0" smtClean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>заботой близких !!! </a:t>
            </a:r>
            <a: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  <a:t/>
            </a:r>
            <a:br>
              <a:rPr lang="ru-RU" sz="2700" dirty="0">
                <a:solidFill>
                  <a:srgbClr val="FFFF00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r>
              <a:rPr lang="ru-RU" sz="2700" dirty="0">
                <a:solidFill>
                  <a:srgbClr val="C00000"/>
                </a:solidFill>
                <a:latin typeface="Monotype Corsiva" panose="03010101010201010101" pitchFamily="66" charset="0"/>
                <a:ea typeface="+mn-ea"/>
                <a:cs typeface="+mn-cs"/>
              </a:rPr>
              <a:t/>
            </a:r>
            <a:br>
              <a:rPr lang="ru-RU" sz="2700" dirty="0">
                <a:solidFill>
                  <a:srgbClr val="C00000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endParaRPr lang="ru-RU" sz="2700" dirty="0">
              <a:solidFill>
                <a:srgbClr val="FFFF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23320" y="6065912"/>
            <a:ext cx="612068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20000"/>
              </a:spcBef>
            </a:pPr>
            <a:r>
              <a:rPr lang="ru-RU" sz="2700" dirty="0" smtClean="0">
                <a:solidFill>
                  <a:srgbClr val="6600CC"/>
                </a:solidFill>
                <a:latin typeface="Monotype Corsiva" panose="03010101010201010101" pitchFamily="66" charset="0"/>
                <a:ea typeface="+mn-ea"/>
                <a:cs typeface="+mn-cs"/>
              </a:rPr>
              <a:t>Коллектив СИФИБР СО РАН</a:t>
            </a:r>
            <a:br>
              <a:rPr lang="ru-RU" sz="2700" dirty="0" smtClean="0">
                <a:solidFill>
                  <a:srgbClr val="6600CC"/>
                </a:solidFill>
                <a:latin typeface="Monotype Corsiva" panose="03010101010201010101" pitchFamily="66" charset="0"/>
                <a:ea typeface="+mn-ea"/>
                <a:cs typeface="+mn-cs"/>
              </a:rPr>
            </a:br>
            <a:endParaRPr lang="ru-RU" sz="2700" dirty="0">
              <a:solidFill>
                <a:srgbClr val="6600CC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33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Дорогие женщины!  От всей души поздравляем Вас с замечательным праздником  с Днем 8 марта!  Желаем Вам отличного весеннего настроения, много радости и счастливых  моментов! Пусть Ваша жизнь всегда будет наполнена добротой, вниманием и заботой близких !!!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Дорогие женщины!  От всей души поздравляем Вас с замечательным праздником  с Днем 8 марта!  Желаем Вам отличного весеннего настроения, много радости и счастливых  моментов! Пусть Ваша жизнь всегда будет наполнена добротой, вниманием и заботой близких !!!   </dc:title>
  <dc:creator>Копытина</dc:creator>
  <cp:lastModifiedBy>Копытина</cp:lastModifiedBy>
  <cp:revision>1</cp:revision>
  <dcterms:created xsi:type="dcterms:W3CDTF">2018-03-06T06:33:06Z</dcterms:created>
  <dcterms:modified xsi:type="dcterms:W3CDTF">2018-03-06T06:43:08Z</dcterms:modified>
</cp:coreProperties>
</file>